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057400" y="41148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b="1" sz="2400"/>
            </a:lvl1pPr>
            <a:lvl2pPr indent="0" marL="457200" rtl="0">
              <a:spcBef>
                <a:spcPts val="0"/>
              </a:spcBef>
              <a:buFont typeface="Times New Roman"/>
              <a:buNone/>
              <a:defRPr b="1" sz="2000"/>
            </a:lvl2pPr>
            <a:lvl3pPr indent="0" marL="914400" rtl="0">
              <a:spcBef>
                <a:spcPts val="0"/>
              </a:spcBef>
              <a:buFont typeface="Times New Roman"/>
              <a:buNone/>
              <a:defRPr b="1" sz="1800"/>
            </a:lvl3pPr>
            <a:lvl4pPr indent="0" marL="1371600" rtl="0">
              <a:spcBef>
                <a:spcPts val="0"/>
              </a:spcBef>
              <a:buFont typeface="Times New Roman"/>
              <a:buNone/>
              <a:defRPr b="1" sz="1600"/>
            </a:lvl4pPr>
            <a:lvl5pPr indent="0" marL="1828800" rtl="0">
              <a:spcBef>
                <a:spcPts val="0"/>
              </a:spcBef>
              <a:buFont typeface="Times New Roman"/>
              <a:buNone/>
              <a:defRPr b="1" sz="1600"/>
            </a:lvl5pPr>
            <a:lvl6pPr indent="0" marL="2286000" rtl="0">
              <a:spcBef>
                <a:spcPts val="0"/>
              </a:spcBef>
              <a:buFont typeface="Times New Roman"/>
              <a:buNone/>
              <a:defRPr b="1" sz="1600"/>
            </a:lvl6pPr>
            <a:lvl7pPr indent="0" marL="2743200" rtl="0">
              <a:spcBef>
                <a:spcPts val="0"/>
              </a:spcBef>
              <a:buFont typeface="Times New Roman"/>
              <a:buNone/>
              <a:defRPr b="1" sz="1600"/>
            </a:lvl7pPr>
            <a:lvl8pPr indent="0" marL="3200400" rtl="0">
              <a:spcBef>
                <a:spcPts val="0"/>
              </a:spcBef>
              <a:buFont typeface="Times New Roman"/>
              <a:buNone/>
              <a:defRPr b="1" sz="1600"/>
            </a:lvl8pPr>
            <a:lvl9pPr indent="0" marL="3657600" rtl="0">
              <a:spcBef>
                <a:spcPts val="0"/>
              </a:spcBef>
              <a:buFont typeface="Times New Roman"/>
              <a:buNone/>
              <a:defRPr b="1" sz="1600"/>
            </a:lvl9pPr>
          </a:lstStyle>
          <a:p/>
        </p:txBody>
      </p:sp>
      <p:sp>
        <p:nvSpPr>
          <p:cNvPr id="121" name="Shape 121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22" name="Shape 122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b="1" sz="2400"/>
            </a:lvl1pPr>
            <a:lvl2pPr indent="0" marL="457200" rtl="0">
              <a:spcBef>
                <a:spcPts val="0"/>
              </a:spcBef>
              <a:buFont typeface="Times New Roman"/>
              <a:buNone/>
              <a:defRPr b="1" sz="2000"/>
            </a:lvl2pPr>
            <a:lvl3pPr indent="0" marL="914400" rtl="0">
              <a:spcBef>
                <a:spcPts val="0"/>
              </a:spcBef>
              <a:buFont typeface="Times New Roman"/>
              <a:buNone/>
              <a:defRPr b="1" sz="1800"/>
            </a:lvl3pPr>
            <a:lvl4pPr indent="0" marL="1371600" rtl="0">
              <a:spcBef>
                <a:spcPts val="0"/>
              </a:spcBef>
              <a:buFont typeface="Times New Roman"/>
              <a:buNone/>
              <a:defRPr b="1" sz="1600"/>
            </a:lvl4pPr>
            <a:lvl5pPr indent="0" marL="1828800" rtl="0">
              <a:spcBef>
                <a:spcPts val="0"/>
              </a:spcBef>
              <a:buFont typeface="Times New Roman"/>
              <a:buNone/>
              <a:defRPr b="1" sz="1600"/>
            </a:lvl5pPr>
            <a:lvl6pPr indent="0" marL="2286000" rtl="0">
              <a:spcBef>
                <a:spcPts val="0"/>
              </a:spcBef>
              <a:buFont typeface="Times New Roman"/>
              <a:buNone/>
              <a:defRPr b="1" sz="1600"/>
            </a:lvl6pPr>
            <a:lvl7pPr indent="0" marL="2743200" rtl="0">
              <a:spcBef>
                <a:spcPts val="0"/>
              </a:spcBef>
              <a:buFont typeface="Times New Roman"/>
              <a:buNone/>
              <a:defRPr b="1" sz="1600"/>
            </a:lvl7pPr>
            <a:lvl8pPr indent="0" marL="3200400" rtl="0">
              <a:spcBef>
                <a:spcPts val="0"/>
              </a:spcBef>
              <a:buFont typeface="Times New Roman"/>
              <a:buNone/>
              <a:defRPr b="1" sz="1600"/>
            </a:lvl8pPr>
            <a:lvl9pPr indent="0" marL="3657600" rtl="0">
              <a:spcBef>
                <a:spcPts val="0"/>
              </a:spcBef>
              <a:buFont typeface="Times New Roman"/>
              <a:buNone/>
              <a:defRPr b="1" sz="1600"/>
            </a:lvl9pPr>
          </a:lstStyle>
          <a:p/>
        </p:txBody>
      </p:sp>
      <p:sp>
        <p:nvSpPr>
          <p:cNvPr id="123" name="Shape 123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24" name="Shape 124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20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8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6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14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14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14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14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14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1400"/>
            </a:lvl9pPr>
          </a:lstStyle>
          <a:p/>
        </p:txBody>
      </p:sp>
      <p:sp>
        <p:nvSpPr>
          <p:cNvPr id="130" name="Shape 130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3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79" name="Shape 79"/>
          <p:cNvSpPr txBox="1"/>
          <p:nvPr>
            <p:ph idx="2" type="body"/>
          </p:nvPr>
        </p:nvSpPr>
        <p:spPr>
          <a:xfrm>
            <a:off x="46482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 rot="5400000">
            <a:off x="4743450" y="2381249"/>
            <a:ext cx="5486399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" type="body"/>
          </p:nvPr>
        </p:nvSpPr>
        <p:spPr>
          <a:xfrm rot="5400000">
            <a:off x="781050" y="514349"/>
            <a:ext cx="5486399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3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 rot="5400000">
            <a:off x="2514599" y="152399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3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Shape 97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14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2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0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9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9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9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9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9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900"/>
            </a:lvl9pPr>
          </a:lstStyle>
          <a:p/>
        </p:txBody>
      </p:sp>
      <p:sp>
        <p:nvSpPr>
          <p:cNvPr id="99" name="Shape 99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105" name="Shape 10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14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2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0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9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9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9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9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9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900"/>
            </a:lvl9pPr>
          </a:lstStyle>
          <a:p/>
        </p:txBody>
      </p:sp>
      <p:sp>
        <p:nvSpPr>
          <p:cNvPr id="106" name="Shape 106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2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0" y="117475"/>
            <a:ext cx="9142412" cy="6738937"/>
            <a:chOff x="0" y="117475"/>
            <a:chExt cx="9142412" cy="6738937"/>
          </a:xfrm>
        </p:grpSpPr>
        <p:sp>
          <p:nvSpPr>
            <p:cNvPr id="6" name="Shape 6"/>
            <p:cNvSpPr txBox="1"/>
            <p:nvPr/>
          </p:nvSpPr>
          <p:spPr>
            <a:xfrm>
              <a:off x="685800" y="6529387"/>
              <a:ext cx="3505200" cy="327025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" name="Shape 7"/>
            <p:cNvSpPr txBox="1"/>
            <p:nvPr/>
          </p:nvSpPr>
          <p:spPr>
            <a:xfrm>
              <a:off x="685800" y="2438400"/>
              <a:ext cx="8456612" cy="76200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" name="Shape 8"/>
            <p:cNvSpPr/>
            <p:nvPr/>
          </p:nvSpPr>
          <p:spPr>
            <a:xfrm>
              <a:off x="881062" y="117475"/>
              <a:ext cx="66674" cy="66674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" name="Shape 9"/>
            <p:cNvSpPr/>
            <p:nvPr/>
          </p:nvSpPr>
          <p:spPr>
            <a:xfrm>
              <a:off x="881062" y="347662"/>
              <a:ext cx="66674" cy="65086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" name="Shape 10"/>
            <p:cNvSpPr/>
            <p:nvPr/>
          </p:nvSpPr>
          <p:spPr>
            <a:xfrm>
              <a:off x="881062" y="574675"/>
              <a:ext cx="66674" cy="65086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" name="Shape 11"/>
            <p:cNvSpPr/>
            <p:nvPr/>
          </p:nvSpPr>
          <p:spPr>
            <a:xfrm>
              <a:off x="881062" y="1033462"/>
              <a:ext cx="66674" cy="65086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" name="Shape 12"/>
            <p:cNvSpPr/>
            <p:nvPr/>
          </p:nvSpPr>
          <p:spPr>
            <a:xfrm>
              <a:off x="881062" y="1260475"/>
              <a:ext cx="66674" cy="66674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>
              <a:off x="881062" y="1490662"/>
              <a:ext cx="66674" cy="65086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" name="Shape 14"/>
            <p:cNvSpPr/>
            <p:nvPr/>
          </p:nvSpPr>
          <p:spPr>
            <a:xfrm>
              <a:off x="881062" y="1717675"/>
              <a:ext cx="66674" cy="65086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" name="Shape 15"/>
            <p:cNvSpPr/>
            <p:nvPr/>
          </p:nvSpPr>
          <p:spPr>
            <a:xfrm>
              <a:off x="881062" y="1947861"/>
              <a:ext cx="66674" cy="63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881062" y="2176461"/>
              <a:ext cx="66674" cy="65086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17" name="Shape 17"/>
            <p:cNvGrpSpPr/>
            <p:nvPr/>
          </p:nvGrpSpPr>
          <p:grpSpPr>
            <a:xfrm>
              <a:off x="4538662" y="6670675"/>
              <a:ext cx="4332286" cy="65086"/>
              <a:chOff x="4538662" y="6670675"/>
              <a:chExt cx="4332286" cy="65086"/>
            </a:xfrm>
          </p:grpSpPr>
          <p:sp>
            <p:nvSpPr>
              <p:cNvPr id="18" name="Shape 18"/>
              <p:cNvSpPr/>
              <p:nvPr/>
            </p:nvSpPr>
            <p:spPr>
              <a:xfrm>
                <a:off x="4538662" y="66706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9" name="Shape 19"/>
              <p:cNvSpPr/>
              <p:nvPr/>
            </p:nvSpPr>
            <p:spPr>
              <a:xfrm>
                <a:off x="5148262" y="66706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0" name="Shape 20"/>
              <p:cNvSpPr/>
              <p:nvPr/>
            </p:nvSpPr>
            <p:spPr>
              <a:xfrm>
                <a:off x="5757862" y="6670675"/>
                <a:ext cx="65086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6367462" y="6670675"/>
                <a:ext cx="65086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2" name="Shape 22"/>
              <p:cNvSpPr/>
              <p:nvPr/>
            </p:nvSpPr>
            <p:spPr>
              <a:xfrm>
                <a:off x="6977061" y="66706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3" name="Shape 23"/>
              <p:cNvSpPr/>
              <p:nvPr/>
            </p:nvSpPr>
            <p:spPr>
              <a:xfrm>
                <a:off x="7586661" y="66706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4" name="Shape 24"/>
              <p:cNvSpPr/>
              <p:nvPr/>
            </p:nvSpPr>
            <p:spPr>
              <a:xfrm>
                <a:off x="8196261" y="66706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5" name="Shape 25"/>
              <p:cNvSpPr/>
              <p:nvPr/>
            </p:nvSpPr>
            <p:spPr>
              <a:xfrm>
                <a:off x="8805861" y="6670675"/>
                <a:ext cx="65086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26" name="Shape 26"/>
            <p:cNvSpPr/>
            <p:nvPr/>
          </p:nvSpPr>
          <p:spPr>
            <a:xfrm>
              <a:off x="881062" y="804862"/>
              <a:ext cx="66674" cy="63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27" name="Shape 27"/>
            <p:cNvGrpSpPr/>
            <p:nvPr/>
          </p:nvGrpSpPr>
          <p:grpSpPr>
            <a:xfrm>
              <a:off x="0" y="3694112"/>
              <a:ext cx="1909762" cy="1909761"/>
              <a:chOff x="0" y="3694112"/>
              <a:chExt cx="1909762" cy="1909761"/>
            </a:xfrm>
          </p:grpSpPr>
          <p:sp>
            <p:nvSpPr>
              <p:cNvPr id="28" name="Shape 28"/>
              <p:cNvSpPr/>
              <p:nvPr/>
            </p:nvSpPr>
            <p:spPr>
              <a:xfrm>
                <a:off x="0" y="3800475"/>
                <a:ext cx="703262" cy="1639887"/>
              </a:xfrm>
              <a:custGeom>
                <a:pathLst>
                  <a:path extrusionOk="0" h="120000" w="120000">
                    <a:moveTo>
                      <a:pt x="73679" y="119883"/>
                    </a:moveTo>
                    <a:lnTo>
                      <a:pt x="78555" y="118025"/>
                    </a:lnTo>
                    <a:lnTo>
                      <a:pt x="81534" y="115237"/>
                    </a:lnTo>
                    <a:lnTo>
                      <a:pt x="85598" y="113146"/>
                    </a:lnTo>
                    <a:lnTo>
                      <a:pt x="88848" y="110939"/>
                    </a:lnTo>
                    <a:lnTo>
                      <a:pt x="95891" y="106873"/>
                    </a:lnTo>
                    <a:lnTo>
                      <a:pt x="101038" y="105014"/>
                    </a:lnTo>
                    <a:lnTo>
                      <a:pt x="104018" y="102691"/>
                    </a:lnTo>
                    <a:lnTo>
                      <a:pt x="105643" y="98509"/>
                    </a:lnTo>
                    <a:lnTo>
                      <a:pt x="103205" y="96650"/>
                    </a:lnTo>
                    <a:lnTo>
                      <a:pt x="101580" y="94327"/>
                    </a:lnTo>
                    <a:lnTo>
                      <a:pt x="100225" y="92236"/>
                    </a:lnTo>
                    <a:lnTo>
                      <a:pt x="97787" y="89912"/>
                    </a:lnTo>
                    <a:lnTo>
                      <a:pt x="97787" y="88286"/>
                    </a:lnTo>
                    <a:lnTo>
                      <a:pt x="97787" y="86776"/>
                    </a:lnTo>
                    <a:lnTo>
                      <a:pt x="97787" y="85266"/>
                    </a:lnTo>
                    <a:lnTo>
                      <a:pt x="97246" y="83872"/>
                    </a:lnTo>
                    <a:lnTo>
                      <a:pt x="97246" y="82129"/>
                    </a:lnTo>
                    <a:lnTo>
                      <a:pt x="98600" y="81084"/>
                    </a:lnTo>
                    <a:lnTo>
                      <a:pt x="101038" y="80271"/>
                    </a:lnTo>
                    <a:lnTo>
                      <a:pt x="105643" y="79690"/>
                    </a:lnTo>
                    <a:lnTo>
                      <a:pt x="105914" y="79690"/>
                    </a:lnTo>
                    <a:lnTo>
                      <a:pt x="106997" y="79225"/>
                    </a:lnTo>
                    <a:lnTo>
                      <a:pt x="106997" y="78993"/>
                    </a:lnTo>
                    <a:lnTo>
                      <a:pt x="106997" y="78644"/>
                    </a:lnTo>
                    <a:lnTo>
                      <a:pt x="105643" y="77947"/>
                    </a:lnTo>
                    <a:lnTo>
                      <a:pt x="104559" y="77366"/>
                    </a:lnTo>
                    <a:lnTo>
                      <a:pt x="104559" y="76669"/>
                    </a:lnTo>
                    <a:lnTo>
                      <a:pt x="106997" y="76089"/>
                    </a:lnTo>
                    <a:lnTo>
                      <a:pt x="118374" y="73765"/>
                    </a:lnTo>
                    <a:lnTo>
                      <a:pt x="119729" y="72720"/>
                    </a:lnTo>
                    <a:lnTo>
                      <a:pt x="119729" y="71907"/>
                    </a:lnTo>
                    <a:lnTo>
                      <a:pt x="119729" y="71210"/>
                    </a:lnTo>
                    <a:lnTo>
                      <a:pt x="118645" y="70164"/>
                    </a:lnTo>
                    <a:lnTo>
                      <a:pt x="112957" y="67028"/>
                    </a:lnTo>
                    <a:lnTo>
                      <a:pt x="108352" y="63078"/>
                    </a:lnTo>
                    <a:lnTo>
                      <a:pt x="105914" y="59361"/>
                    </a:lnTo>
                    <a:lnTo>
                      <a:pt x="104018" y="55062"/>
                    </a:lnTo>
                    <a:lnTo>
                      <a:pt x="99683" y="54017"/>
                    </a:lnTo>
                    <a:lnTo>
                      <a:pt x="95891" y="52855"/>
                    </a:lnTo>
                    <a:lnTo>
                      <a:pt x="91828" y="51577"/>
                    </a:lnTo>
                    <a:lnTo>
                      <a:pt x="88306" y="50300"/>
                    </a:lnTo>
                    <a:lnTo>
                      <a:pt x="85869" y="49022"/>
                    </a:lnTo>
                    <a:lnTo>
                      <a:pt x="84514" y="47744"/>
                    </a:lnTo>
                    <a:lnTo>
                      <a:pt x="83431" y="46698"/>
                    </a:lnTo>
                    <a:lnTo>
                      <a:pt x="83160" y="45421"/>
                    </a:lnTo>
                    <a:lnTo>
                      <a:pt x="77200" y="42168"/>
                    </a:lnTo>
                    <a:lnTo>
                      <a:pt x="78555" y="39380"/>
                    </a:lnTo>
                    <a:lnTo>
                      <a:pt x="81534" y="36476"/>
                    </a:lnTo>
                    <a:lnTo>
                      <a:pt x="83431" y="33572"/>
                    </a:lnTo>
                    <a:lnTo>
                      <a:pt x="83431" y="31016"/>
                    </a:lnTo>
                    <a:lnTo>
                      <a:pt x="80722" y="32294"/>
                    </a:lnTo>
                    <a:lnTo>
                      <a:pt x="77742" y="34152"/>
                    </a:lnTo>
                    <a:lnTo>
                      <a:pt x="75846" y="35663"/>
                    </a:lnTo>
                    <a:lnTo>
                      <a:pt x="73679" y="36476"/>
                    </a:lnTo>
                    <a:lnTo>
                      <a:pt x="72866" y="32875"/>
                    </a:lnTo>
                    <a:lnTo>
                      <a:pt x="73408" y="29506"/>
                    </a:lnTo>
                    <a:lnTo>
                      <a:pt x="73679" y="26021"/>
                    </a:lnTo>
                    <a:lnTo>
                      <a:pt x="73679" y="22652"/>
                    </a:lnTo>
                    <a:lnTo>
                      <a:pt x="75846" y="20561"/>
                    </a:lnTo>
                    <a:lnTo>
                      <a:pt x="75846" y="19051"/>
                    </a:lnTo>
                    <a:lnTo>
                      <a:pt x="75846" y="16960"/>
                    </a:lnTo>
                    <a:lnTo>
                      <a:pt x="76117" y="15450"/>
                    </a:lnTo>
                    <a:lnTo>
                      <a:pt x="76117" y="14288"/>
                    </a:lnTo>
                    <a:lnTo>
                      <a:pt x="77200" y="13126"/>
                    </a:lnTo>
                    <a:lnTo>
                      <a:pt x="78555" y="12081"/>
                    </a:lnTo>
                    <a:lnTo>
                      <a:pt x="80180" y="11268"/>
                    </a:lnTo>
                    <a:lnTo>
                      <a:pt x="80180" y="11268"/>
                    </a:lnTo>
                    <a:lnTo>
                      <a:pt x="80722" y="10919"/>
                    </a:lnTo>
                    <a:lnTo>
                      <a:pt x="80722" y="10919"/>
                    </a:lnTo>
                    <a:lnTo>
                      <a:pt x="80722" y="10919"/>
                    </a:lnTo>
                    <a:lnTo>
                      <a:pt x="81534" y="10687"/>
                    </a:lnTo>
                    <a:lnTo>
                      <a:pt x="82076" y="9990"/>
                    </a:lnTo>
                    <a:lnTo>
                      <a:pt x="83160" y="9641"/>
                    </a:lnTo>
                    <a:lnTo>
                      <a:pt x="83431" y="9641"/>
                    </a:lnTo>
                    <a:lnTo>
                      <a:pt x="85869" y="9177"/>
                    </a:lnTo>
                    <a:lnTo>
                      <a:pt x="87494" y="8944"/>
                    </a:lnTo>
                    <a:lnTo>
                      <a:pt x="88848" y="8944"/>
                    </a:lnTo>
                    <a:lnTo>
                      <a:pt x="90474" y="8596"/>
                    </a:lnTo>
                    <a:lnTo>
                      <a:pt x="91286" y="8596"/>
                    </a:lnTo>
                    <a:lnTo>
                      <a:pt x="91828" y="8363"/>
                    </a:lnTo>
                    <a:lnTo>
                      <a:pt x="93453" y="7783"/>
                    </a:lnTo>
                    <a:lnTo>
                      <a:pt x="93453" y="7318"/>
                    </a:lnTo>
                    <a:lnTo>
                      <a:pt x="91286" y="5808"/>
                    </a:lnTo>
                    <a:lnTo>
                      <a:pt x="91286" y="5808"/>
                    </a:lnTo>
                    <a:lnTo>
                      <a:pt x="91286" y="5459"/>
                    </a:lnTo>
                    <a:lnTo>
                      <a:pt x="91286" y="5459"/>
                    </a:lnTo>
                    <a:lnTo>
                      <a:pt x="91286" y="4995"/>
                    </a:lnTo>
                    <a:lnTo>
                      <a:pt x="91286" y="4995"/>
                    </a:lnTo>
                    <a:lnTo>
                      <a:pt x="91286" y="4762"/>
                    </a:lnTo>
                    <a:lnTo>
                      <a:pt x="90474" y="4762"/>
                    </a:lnTo>
                    <a:lnTo>
                      <a:pt x="90474" y="4414"/>
                    </a:lnTo>
                    <a:lnTo>
                      <a:pt x="88848" y="3484"/>
                    </a:lnTo>
                    <a:lnTo>
                      <a:pt x="86952" y="2439"/>
                    </a:lnTo>
                    <a:lnTo>
                      <a:pt x="85869" y="1277"/>
                    </a:lnTo>
                    <a:lnTo>
                      <a:pt x="85598" y="0"/>
                    </a:lnTo>
                    <a:lnTo>
                      <a:pt x="67449" y="4762"/>
                    </a:lnTo>
                    <a:lnTo>
                      <a:pt x="50925" y="10919"/>
                    </a:lnTo>
                    <a:lnTo>
                      <a:pt x="36027" y="17541"/>
                    </a:lnTo>
                    <a:lnTo>
                      <a:pt x="23837" y="25324"/>
                    </a:lnTo>
                    <a:lnTo>
                      <a:pt x="13544" y="33572"/>
                    </a:lnTo>
                    <a:lnTo>
                      <a:pt x="5688" y="42516"/>
                    </a:lnTo>
                    <a:lnTo>
                      <a:pt x="1354" y="51810"/>
                    </a:lnTo>
                    <a:lnTo>
                      <a:pt x="0" y="61568"/>
                    </a:lnTo>
                    <a:lnTo>
                      <a:pt x="1354" y="70629"/>
                    </a:lnTo>
                    <a:lnTo>
                      <a:pt x="5417" y="78993"/>
                    </a:lnTo>
                    <a:lnTo>
                      <a:pt x="12189" y="87241"/>
                    </a:lnTo>
                    <a:lnTo>
                      <a:pt x="20045" y="95140"/>
                    </a:lnTo>
                    <a:lnTo>
                      <a:pt x="30880" y="102110"/>
                    </a:lnTo>
                    <a:lnTo>
                      <a:pt x="43340" y="108964"/>
                    </a:lnTo>
                    <a:lnTo>
                      <a:pt x="58239" y="114656"/>
                    </a:lnTo>
                    <a:lnTo>
                      <a:pt x="73679" y="119883"/>
                    </a:lnTo>
                  </a:path>
                </a:pathLst>
              </a:custGeom>
              <a:solidFill>
                <a:schemeClr val="folHlink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9" name="Shape 29"/>
              <p:cNvSpPr/>
              <p:nvPr/>
            </p:nvSpPr>
            <p:spPr>
              <a:xfrm>
                <a:off x="601662" y="3694112"/>
                <a:ext cx="1308100" cy="1909761"/>
              </a:xfrm>
              <a:custGeom>
                <a:pathLst>
                  <a:path extrusionOk="0" h="120000" w="120000">
                    <a:moveTo>
                      <a:pt x="116941" y="73416"/>
                    </a:moveTo>
                    <a:lnTo>
                      <a:pt x="117524" y="72219"/>
                    </a:lnTo>
                    <a:lnTo>
                      <a:pt x="117669" y="71122"/>
                    </a:lnTo>
                    <a:lnTo>
                      <a:pt x="118252" y="70024"/>
                    </a:lnTo>
                    <a:lnTo>
                      <a:pt x="118543" y="68927"/>
                    </a:lnTo>
                    <a:lnTo>
                      <a:pt x="116941" y="68927"/>
                    </a:lnTo>
                    <a:lnTo>
                      <a:pt x="115922" y="68628"/>
                    </a:lnTo>
                    <a:lnTo>
                      <a:pt x="114029" y="68428"/>
                    </a:lnTo>
                    <a:lnTo>
                      <a:pt x="113009" y="67830"/>
                    </a:lnTo>
                    <a:lnTo>
                      <a:pt x="112135" y="67331"/>
                    </a:lnTo>
                    <a:lnTo>
                      <a:pt x="111699" y="66433"/>
                    </a:lnTo>
                    <a:lnTo>
                      <a:pt x="110825" y="65935"/>
                    </a:lnTo>
                    <a:lnTo>
                      <a:pt x="110679" y="65336"/>
                    </a:lnTo>
                    <a:lnTo>
                      <a:pt x="110097" y="63940"/>
                    </a:lnTo>
                    <a:lnTo>
                      <a:pt x="110097" y="62244"/>
                    </a:lnTo>
                    <a:lnTo>
                      <a:pt x="110679" y="60847"/>
                    </a:lnTo>
                    <a:lnTo>
                      <a:pt x="111699" y="59750"/>
                    </a:lnTo>
                    <a:lnTo>
                      <a:pt x="113737" y="59551"/>
                    </a:lnTo>
                    <a:lnTo>
                      <a:pt x="115339" y="59750"/>
                    </a:lnTo>
                    <a:lnTo>
                      <a:pt x="116941" y="60648"/>
                    </a:lnTo>
                    <a:lnTo>
                      <a:pt x="118252" y="61346"/>
                    </a:lnTo>
                    <a:lnTo>
                      <a:pt x="119271" y="62643"/>
                    </a:lnTo>
                    <a:lnTo>
                      <a:pt x="119854" y="61745"/>
                    </a:lnTo>
                    <a:lnTo>
                      <a:pt x="119854" y="60847"/>
                    </a:lnTo>
                    <a:lnTo>
                      <a:pt x="119854" y="60349"/>
                    </a:lnTo>
                    <a:lnTo>
                      <a:pt x="119854" y="59551"/>
                    </a:lnTo>
                    <a:lnTo>
                      <a:pt x="119271" y="54763"/>
                    </a:lnTo>
                    <a:lnTo>
                      <a:pt x="118543" y="50074"/>
                    </a:lnTo>
                    <a:lnTo>
                      <a:pt x="117524" y="45386"/>
                    </a:lnTo>
                    <a:lnTo>
                      <a:pt x="115339" y="40997"/>
                    </a:lnTo>
                    <a:lnTo>
                      <a:pt x="113009" y="36508"/>
                    </a:lnTo>
                    <a:lnTo>
                      <a:pt x="110097" y="32418"/>
                    </a:lnTo>
                    <a:lnTo>
                      <a:pt x="106893" y="28428"/>
                    </a:lnTo>
                    <a:lnTo>
                      <a:pt x="103252" y="24638"/>
                    </a:lnTo>
                    <a:lnTo>
                      <a:pt x="102669" y="24638"/>
                    </a:lnTo>
                    <a:lnTo>
                      <a:pt x="102233" y="24339"/>
                    </a:lnTo>
                    <a:lnTo>
                      <a:pt x="101650" y="24339"/>
                    </a:lnTo>
                    <a:lnTo>
                      <a:pt x="100922" y="24139"/>
                    </a:lnTo>
                    <a:lnTo>
                      <a:pt x="98592" y="25236"/>
                    </a:lnTo>
                    <a:lnTo>
                      <a:pt x="97281" y="25336"/>
                    </a:lnTo>
                    <a:lnTo>
                      <a:pt x="96116" y="25735"/>
                    </a:lnTo>
                    <a:lnTo>
                      <a:pt x="94805" y="26134"/>
                    </a:lnTo>
                    <a:lnTo>
                      <a:pt x="93495" y="26334"/>
                    </a:lnTo>
                    <a:lnTo>
                      <a:pt x="91893" y="26633"/>
                    </a:lnTo>
                    <a:lnTo>
                      <a:pt x="90145" y="27231"/>
                    </a:lnTo>
                    <a:lnTo>
                      <a:pt x="88252" y="27730"/>
                    </a:lnTo>
                    <a:lnTo>
                      <a:pt x="86504" y="28229"/>
                    </a:lnTo>
                    <a:lnTo>
                      <a:pt x="84902" y="28428"/>
                    </a:lnTo>
                    <a:lnTo>
                      <a:pt x="83592" y="28827"/>
                    </a:lnTo>
                    <a:lnTo>
                      <a:pt x="82572" y="29027"/>
                    </a:lnTo>
                    <a:lnTo>
                      <a:pt x="81116" y="28827"/>
                    </a:lnTo>
                    <a:lnTo>
                      <a:pt x="80679" y="28428"/>
                    </a:lnTo>
                    <a:lnTo>
                      <a:pt x="79805" y="27930"/>
                    </a:lnTo>
                    <a:lnTo>
                      <a:pt x="79660" y="27730"/>
                    </a:lnTo>
                    <a:lnTo>
                      <a:pt x="79077" y="27231"/>
                    </a:lnTo>
                    <a:lnTo>
                      <a:pt x="78058" y="25735"/>
                    </a:lnTo>
                    <a:lnTo>
                      <a:pt x="77475" y="24339"/>
                    </a:lnTo>
                    <a:lnTo>
                      <a:pt x="77475" y="23042"/>
                    </a:lnTo>
                    <a:lnTo>
                      <a:pt x="77184" y="21645"/>
                    </a:lnTo>
                    <a:lnTo>
                      <a:pt x="77475" y="20149"/>
                    </a:lnTo>
                    <a:lnTo>
                      <a:pt x="78786" y="18952"/>
                    </a:lnTo>
                    <a:lnTo>
                      <a:pt x="80388" y="17655"/>
                    </a:lnTo>
                    <a:lnTo>
                      <a:pt x="81990" y="16957"/>
                    </a:lnTo>
                    <a:lnTo>
                      <a:pt x="83592" y="15860"/>
                    </a:lnTo>
                    <a:lnTo>
                      <a:pt x="84902" y="14563"/>
                    </a:lnTo>
                    <a:lnTo>
                      <a:pt x="85631" y="13366"/>
                    </a:lnTo>
                    <a:lnTo>
                      <a:pt x="85631" y="11870"/>
                    </a:lnTo>
                    <a:lnTo>
                      <a:pt x="82718" y="10473"/>
                    </a:lnTo>
                    <a:lnTo>
                      <a:pt x="80388" y="9177"/>
                    </a:lnTo>
                    <a:lnTo>
                      <a:pt x="77475" y="8079"/>
                    </a:lnTo>
                    <a:lnTo>
                      <a:pt x="74563" y="6982"/>
                    </a:lnTo>
                    <a:lnTo>
                      <a:pt x="71504" y="5785"/>
                    </a:lnTo>
                    <a:lnTo>
                      <a:pt x="68592" y="4688"/>
                    </a:lnTo>
                    <a:lnTo>
                      <a:pt x="65388" y="3790"/>
                    </a:lnTo>
                    <a:lnTo>
                      <a:pt x="62330" y="3092"/>
                    </a:lnTo>
                    <a:lnTo>
                      <a:pt x="64368" y="4488"/>
                    </a:lnTo>
                    <a:lnTo>
                      <a:pt x="66262" y="5586"/>
                    </a:lnTo>
                    <a:lnTo>
                      <a:pt x="67718" y="6284"/>
                    </a:lnTo>
                    <a:lnTo>
                      <a:pt x="70485" y="7381"/>
                    </a:lnTo>
                    <a:lnTo>
                      <a:pt x="70631" y="8778"/>
                    </a:lnTo>
                    <a:lnTo>
                      <a:pt x="70485" y="10473"/>
                    </a:lnTo>
                    <a:lnTo>
                      <a:pt x="69611" y="12269"/>
                    </a:lnTo>
                    <a:lnTo>
                      <a:pt x="69611" y="13466"/>
                    </a:lnTo>
                    <a:lnTo>
                      <a:pt x="70485" y="14962"/>
                    </a:lnTo>
                    <a:lnTo>
                      <a:pt x="70485" y="15461"/>
                    </a:lnTo>
                    <a:lnTo>
                      <a:pt x="69902" y="16059"/>
                    </a:lnTo>
                    <a:lnTo>
                      <a:pt x="69029" y="16558"/>
                    </a:lnTo>
                    <a:lnTo>
                      <a:pt x="68300" y="16957"/>
                    </a:lnTo>
                    <a:lnTo>
                      <a:pt x="67718" y="17456"/>
                    </a:lnTo>
                    <a:lnTo>
                      <a:pt x="67718" y="17955"/>
                    </a:lnTo>
                    <a:lnTo>
                      <a:pt x="67718" y="18952"/>
                    </a:lnTo>
                    <a:lnTo>
                      <a:pt x="67572" y="19451"/>
                    </a:lnTo>
                    <a:lnTo>
                      <a:pt x="66990" y="19650"/>
                    </a:lnTo>
                    <a:lnTo>
                      <a:pt x="66699" y="19950"/>
                    </a:lnTo>
                    <a:lnTo>
                      <a:pt x="66262" y="19950"/>
                    </a:lnTo>
                    <a:lnTo>
                      <a:pt x="65970" y="19950"/>
                    </a:lnTo>
                    <a:lnTo>
                      <a:pt x="65097" y="19650"/>
                    </a:lnTo>
                    <a:lnTo>
                      <a:pt x="64368" y="19950"/>
                    </a:lnTo>
                    <a:lnTo>
                      <a:pt x="63058" y="20149"/>
                    </a:lnTo>
                    <a:lnTo>
                      <a:pt x="62330" y="20149"/>
                    </a:lnTo>
                    <a:lnTo>
                      <a:pt x="61747" y="19950"/>
                    </a:lnTo>
                    <a:lnTo>
                      <a:pt x="61747" y="19650"/>
                    </a:lnTo>
                    <a:lnTo>
                      <a:pt x="61747" y="19650"/>
                    </a:lnTo>
                    <a:lnTo>
                      <a:pt x="61456" y="19451"/>
                    </a:lnTo>
                    <a:lnTo>
                      <a:pt x="61019" y="16359"/>
                    </a:lnTo>
                    <a:lnTo>
                      <a:pt x="59854" y="15860"/>
                    </a:lnTo>
                    <a:lnTo>
                      <a:pt x="59126" y="14962"/>
                    </a:lnTo>
                    <a:lnTo>
                      <a:pt x="57815" y="14064"/>
                    </a:lnTo>
                    <a:lnTo>
                      <a:pt x="56796" y="13366"/>
                    </a:lnTo>
                    <a:lnTo>
                      <a:pt x="56213" y="12468"/>
                    </a:lnTo>
                    <a:lnTo>
                      <a:pt x="55922" y="11670"/>
                    </a:lnTo>
                    <a:lnTo>
                      <a:pt x="55485" y="10773"/>
                    </a:lnTo>
                    <a:lnTo>
                      <a:pt x="55922" y="10274"/>
                    </a:lnTo>
                    <a:lnTo>
                      <a:pt x="56213" y="9875"/>
                    </a:lnTo>
                    <a:lnTo>
                      <a:pt x="56796" y="9875"/>
                    </a:lnTo>
                    <a:lnTo>
                      <a:pt x="56796" y="9675"/>
                    </a:lnTo>
                    <a:lnTo>
                      <a:pt x="56941" y="9675"/>
                    </a:lnTo>
                    <a:lnTo>
                      <a:pt x="57815" y="10274"/>
                    </a:lnTo>
                    <a:lnTo>
                      <a:pt x="59126" y="10773"/>
                    </a:lnTo>
                    <a:lnTo>
                      <a:pt x="60145" y="10972"/>
                    </a:lnTo>
                    <a:lnTo>
                      <a:pt x="61456" y="10972"/>
                    </a:lnTo>
                    <a:lnTo>
                      <a:pt x="61747" y="10972"/>
                    </a:lnTo>
                    <a:lnTo>
                      <a:pt x="61747" y="10773"/>
                    </a:lnTo>
                    <a:lnTo>
                      <a:pt x="61747" y="10773"/>
                    </a:lnTo>
                    <a:lnTo>
                      <a:pt x="61747" y="10773"/>
                    </a:lnTo>
                    <a:lnTo>
                      <a:pt x="61747" y="7182"/>
                    </a:lnTo>
                    <a:lnTo>
                      <a:pt x="59854" y="5586"/>
                    </a:lnTo>
                    <a:lnTo>
                      <a:pt x="57524" y="4189"/>
                    </a:lnTo>
                    <a:lnTo>
                      <a:pt x="54902" y="2693"/>
                    </a:lnTo>
                    <a:lnTo>
                      <a:pt x="53009" y="897"/>
                    </a:lnTo>
                    <a:lnTo>
                      <a:pt x="50970" y="498"/>
                    </a:lnTo>
                    <a:lnTo>
                      <a:pt x="49368" y="199"/>
                    </a:lnTo>
                    <a:lnTo>
                      <a:pt x="47330" y="0"/>
                    </a:lnTo>
                    <a:lnTo>
                      <a:pt x="45436" y="0"/>
                    </a:lnTo>
                    <a:lnTo>
                      <a:pt x="44854" y="0"/>
                    </a:lnTo>
                    <a:lnTo>
                      <a:pt x="44854" y="199"/>
                    </a:lnTo>
                    <a:lnTo>
                      <a:pt x="44854" y="498"/>
                    </a:lnTo>
                    <a:lnTo>
                      <a:pt x="44708" y="897"/>
                    </a:lnTo>
                    <a:lnTo>
                      <a:pt x="42087" y="1396"/>
                    </a:lnTo>
                    <a:lnTo>
                      <a:pt x="40922" y="2693"/>
                    </a:lnTo>
                    <a:lnTo>
                      <a:pt x="40194" y="4189"/>
                    </a:lnTo>
                    <a:lnTo>
                      <a:pt x="38592" y="5586"/>
                    </a:lnTo>
                    <a:lnTo>
                      <a:pt x="37864" y="5586"/>
                    </a:lnTo>
                    <a:lnTo>
                      <a:pt x="37281" y="5586"/>
                    </a:lnTo>
                    <a:lnTo>
                      <a:pt x="36553" y="5586"/>
                    </a:lnTo>
                    <a:lnTo>
                      <a:pt x="36262" y="5785"/>
                    </a:lnTo>
                    <a:lnTo>
                      <a:pt x="34951" y="7182"/>
                    </a:lnTo>
                    <a:lnTo>
                      <a:pt x="33640" y="8678"/>
                    </a:lnTo>
                    <a:lnTo>
                      <a:pt x="32621" y="9875"/>
                    </a:lnTo>
                    <a:lnTo>
                      <a:pt x="31019" y="10972"/>
                    </a:lnTo>
                    <a:lnTo>
                      <a:pt x="30436" y="10972"/>
                    </a:lnTo>
                    <a:lnTo>
                      <a:pt x="30436" y="10972"/>
                    </a:lnTo>
                    <a:lnTo>
                      <a:pt x="30436" y="10972"/>
                    </a:lnTo>
                    <a:lnTo>
                      <a:pt x="30436" y="11371"/>
                    </a:lnTo>
                    <a:lnTo>
                      <a:pt x="26796" y="13865"/>
                    </a:lnTo>
                    <a:lnTo>
                      <a:pt x="26796" y="13865"/>
                    </a:lnTo>
                    <a:lnTo>
                      <a:pt x="26796" y="13865"/>
                    </a:lnTo>
                    <a:lnTo>
                      <a:pt x="26796" y="13865"/>
                    </a:lnTo>
                    <a:lnTo>
                      <a:pt x="26796" y="14064"/>
                    </a:lnTo>
                    <a:lnTo>
                      <a:pt x="28398" y="14563"/>
                    </a:lnTo>
                    <a:lnTo>
                      <a:pt x="30436" y="14962"/>
                    </a:lnTo>
                    <a:lnTo>
                      <a:pt x="32621" y="15261"/>
                    </a:lnTo>
                    <a:lnTo>
                      <a:pt x="34077" y="15261"/>
                    </a:lnTo>
                    <a:lnTo>
                      <a:pt x="34368" y="15461"/>
                    </a:lnTo>
                    <a:lnTo>
                      <a:pt x="34951" y="15461"/>
                    </a:lnTo>
                    <a:lnTo>
                      <a:pt x="34951" y="15860"/>
                    </a:lnTo>
                    <a:lnTo>
                      <a:pt x="35242" y="16059"/>
                    </a:lnTo>
                    <a:lnTo>
                      <a:pt x="34951" y="16359"/>
                    </a:lnTo>
                    <a:lnTo>
                      <a:pt x="34077" y="16558"/>
                    </a:lnTo>
                    <a:lnTo>
                      <a:pt x="33640" y="16957"/>
                    </a:lnTo>
                    <a:lnTo>
                      <a:pt x="32766" y="17057"/>
                    </a:lnTo>
                    <a:lnTo>
                      <a:pt x="32038" y="17955"/>
                    </a:lnTo>
                    <a:lnTo>
                      <a:pt x="31310" y="19451"/>
                    </a:lnTo>
                    <a:lnTo>
                      <a:pt x="30436" y="20748"/>
                    </a:lnTo>
                    <a:lnTo>
                      <a:pt x="30436" y="22144"/>
                    </a:lnTo>
                    <a:lnTo>
                      <a:pt x="31019" y="22643"/>
                    </a:lnTo>
                    <a:lnTo>
                      <a:pt x="31310" y="22643"/>
                    </a:lnTo>
                    <a:lnTo>
                      <a:pt x="31019" y="23042"/>
                    </a:lnTo>
                    <a:lnTo>
                      <a:pt x="30436" y="23740"/>
                    </a:lnTo>
                    <a:lnTo>
                      <a:pt x="30436" y="23740"/>
                    </a:lnTo>
                    <a:lnTo>
                      <a:pt x="31019" y="24139"/>
                    </a:lnTo>
                    <a:lnTo>
                      <a:pt x="31019" y="24139"/>
                    </a:lnTo>
                    <a:lnTo>
                      <a:pt x="31310" y="24339"/>
                    </a:lnTo>
                    <a:lnTo>
                      <a:pt x="33640" y="23241"/>
                    </a:lnTo>
                    <a:lnTo>
                      <a:pt x="37864" y="23042"/>
                    </a:lnTo>
                    <a:lnTo>
                      <a:pt x="37864" y="22643"/>
                    </a:lnTo>
                    <a:lnTo>
                      <a:pt x="38155" y="22543"/>
                    </a:lnTo>
                    <a:lnTo>
                      <a:pt x="38592" y="22543"/>
                    </a:lnTo>
                    <a:lnTo>
                      <a:pt x="38883" y="22144"/>
                    </a:lnTo>
                    <a:lnTo>
                      <a:pt x="38883" y="19950"/>
                    </a:lnTo>
                    <a:lnTo>
                      <a:pt x="42087" y="15461"/>
                    </a:lnTo>
                    <a:lnTo>
                      <a:pt x="42087" y="15461"/>
                    </a:lnTo>
                    <a:lnTo>
                      <a:pt x="42524" y="15461"/>
                    </a:lnTo>
                    <a:lnTo>
                      <a:pt x="42524" y="15461"/>
                    </a:lnTo>
                    <a:lnTo>
                      <a:pt x="42524" y="15461"/>
                    </a:lnTo>
                    <a:lnTo>
                      <a:pt x="44126" y="16957"/>
                    </a:lnTo>
                    <a:lnTo>
                      <a:pt x="45436" y="17955"/>
                    </a:lnTo>
                    <a:lnTo>
                      <a:pt x="47038" y="19451"/>
                    </a:lnTo>
                    <a:lnTo>
                      <a:pt x="48932" y="20548"/>
                    </a:lnTo>
                    <a:lnTo>
                      <a:pt x="49951" y="21047"/>
                    </a:lnTo>
                    <a:lnTo>
                      <a:pt x="50242" y="21645"/>
                    </a:lnTo>
                    <a:lnTo>
                      <a:pt x="50970" y="22543"/>
                    </a:lnTo>
                    <a:lnTo>
                      <a:pt x="51553" y="23042"/>
                    </a:lnTo>
                    <a:lnTo>
                      <a:pt x="51553" y="24339"/>
                    </a:lnTo>
                    <a:lnTo>
                      <a:pt x="51553" y="25735"/>
                    </a:lnTo>
                    <a:lnTo>
                      <a:pt x="52281" y="27231"/>
                    </a:lnTo>
                    <a:lnTo>
                      <a:pt x="53009" y="28229"/>
                    </a:lnTo>
                    <a:lnTo>
                      <a:pt x="53300" y="28428"/>
                    </a:lnTo>
                    <a:lnTo>
                      <a:pt x="53883" y="28827"/>
                    </a:lnTo>
                    <a:lnTo>
                      <a:pt x="54174" y="29027"/>
                    </a:lnTo>
                    <a:lnTo>
                      <a:pt x="54611" y="29326"/>
                    </a:lnTo>
                    <a:lnTo>
                      <a:pt x="54611" y="29725"/>
                    </a:lnTo>
                    <a:lnTo>
                      <a:pt x="54174" y="29925"/>
                    </a:lnTo>
                    <a:lnTo>
                      <a:pt x="54174" y="30423"/>
                    </a:lnTo>
                    <a:lnTo>
                      <a:pt x="53883" y="30822"/>
                    </a:lnTo>
                    <a:lnTo>
                      <a:pt x="52281" y="30423"/>
                    </a:lnTo>
                    <a:lnTo>
                      <a:pt x="50679" y="29326"/>
                    </a:lnTo>
                    <a:lnTo>
                      <a:pt x="48932" y="28428"/>
                    </a:lnTo>
                    <a:lnTo>
                      <a:pt x="47038" y="28229"/>
                    </a:lnTo>
                    <a:lnTo>
                      <a:pt x="45728" y="28827"/>
                    </a:lnTo>
                    <a:lnTo>
                      <a:pt x="44854" y="29326"/>
                    </a:lnTo>
                    <a:lnTo>
                      <a:pt x="43543" y="29925"/>
                    </a:lnTo>
                    <a:lnTo>
                      <a:pt x="43106" y="30423"/>
                    </a:lnTo>
                    <a:lnTo>
                      <a:pt x="43398" y="30822"/>
                    </a:lnTo>
                    <a:lnTo>
                      <a:pt x="43543" y="30922"/>
                    </a:lnTo>
                    <a:lnTo>
                      <a:pt x="43543" y="31321"/>
                    </a:lnTo>
                    <a:lnTo>
                      <a:pt x="44126" y="31321"/>
                    </a:lnTo>
                    <a:lnTo>
                      <a:pt x="45436" y="31321"/>
                    </a:lnTo>
                    <a:lnTo>
                      <a:pt x="46165" y="31521"/>
                    </a:lnTo>
                    <a:lnTo>
                      <a:pt x="46456" y="32019"/>
                    </a:lnTo>
                    <a:lnTo>
                      <a:pt x="47038" y="32917"/>
                    </a:lnTo>
                    <a:lnTo>
                      <a:pt x="47038" y="32917"/>
                    </a:lnTo>
                    <a:lnTo>
                      <a:pt x="46456" y="33316"/>
                    </a:lnTo>
                    <a:lnTo>
                      <a:pt x="46165" y="33815"/>
                    </a:lnTo>
                    <a:lnTo>
                      <a:pt x="46165" y="33815"/>
                    </a:lnTo>
                    <a:lnTo>
                      <a:pt x="37864" y="32618"/>
                    </a:lnTo>
                    <a:lnTo>
                      <a:pt x="37864" y="33316"/>
                    </a:lnTo>
                    <a:lnTo>
                      <a:pt x="37864" y="33815"/>
                    </a:lnTo>
                    <a:lnTo>
                      <a:pt x="37864" y="34413"/>
                    </a:lnTo>
                    <a:lnTo>
                      <a:pt x="37281" y="34613"/>
                    </a:lnTo>
                    <a:lnTo>
                      <a:pt x="36553" y="35511"/>
                    </a:lnTo>
                    <a:lnTo>
                      <a:pt x="36262" y="35610"/>
                    </a:lnTo>
                    <a:lnTo>
                      <a:pt x="35242" y="36508"/>
                    </a:lnTo>
                    <a:lnTo>
                      <a:pt x="32766" y="39201"/>
                    </a:lnTo>
                    <a:lnTo>
                      <a:pt x="27524" y="40997"/>
                    </a:lnTo>
                    <a:lnTo>
                      <a:pt x="27378" y="41197"/>
                    </a:lnTo>
                    <a:lnTo>
                      <a:pt x="26796" y="41795"/>
                    </a:lnTo>
                    <a:lnTo>
                      <a:pt x="26796" y="42294"/>
                    </a:lnTo>
                    <a:lnTo>
                      <a:pt x="26796" y="42892"/>
                    </a:lnTo>
                    <a:lnTo>
                      <a:pt x="26796" y="43790"/>
                    </a:lnTo>
                    <a:lnTo>
                      <a:pt x="26796" y="45187"/>
                    </a:lnTo>
                    <a:lnTo>
                      <a:pt x="26796" y="46783"/>
                    </a:lnTo>
                    <a:lnTo>
                      <a:pt x="26796" y="47680"/>
                    </a:lnTo>
                    <a:lnTo>
                      <a:pt x="25194" y="47680"/>
                    </a:lnTo>
                    <a:lnTo>
                      <a:pt x="23883" y="47381"/>
                    </a:lnTo>
                    <a:lnTo>
                      <a:pt x="22864" y="46783"/>
                    </a:lnTo>
                    <a:lnTo>
                      <a:pt x="21990" y="46284"/>
                    </a:lnTo>
                    <a:lnTo>
                      <a:pt x="21990" y="44788"/>
                    </a:lnTo>
                    <a:lnTo>
                      <a:pt x="21553" y="43391"/>
                    </a:lnTo>
                    <a:lnTo>
                      <a:pt x="20533" y="42294"/>
                    </a:lnTo>
                    <a:lnTo>
                      <a:pt x="18932" y="41197"/>
                    </a:lnTo>
                    <a:lnTo>
                      <a:pt x="17038" y="41596"/>
                    </a:lnTo>
                    <a:lnTo>
                      <a:pt x="16019" y="41596"/>
                    </a:lnTo>
                    <a:lnTo>
                      <a:pt x="14708" y="41197"/>
                    </a:lnTo>
                    <a:lnTo>
                      <a:pt x="13689" y="40698"/>
                    </a:lnTo>
                    <a:lnTo>
                      <a:pt x="12087" y="40099"/>
                    </a:lnTo>
                    <a:lnTo>
                      <a:pt x="10485" y="39600"/>
                    </a:lnTo>
                    <a:lnTo>
                      <a:pt x="8592" y="39201"/>
                    </a:lnTo>
                    <a:lnTo>
                      <a:pt x="7135" y="39102"/>
                    </a:lnTo>
                    <a:lnTo>
                      <a:pt x="5533" y="40099"/>
                    </a:lnTo>
                    <a:lnTo>
                      <a:pt x="3058" y="42294"/>
                    </a:lnTo>
                    <a:lnTo>
                      <a:pt x="728" y="44688"/>
                    </a:lnTo>
                    <a:lnTo>
                      <a:pt x="0" y="45386"/>
                    </a:lnTo>
                    <a:lnTo>
                      <a:pt x="3058" y="47381"/>
                    </a:lnTo>
                    <a:lnTo>
                      <a:pt x="3640" y="51471"/>
                    </a:lnTo>
                    <a:lnTo>
                      <a:pt x="4223" y="51471"/>
                    </a:lnTo>
                    <a:lnTo>
                      <a:pt x="5533" y="51172"/>
                    </a:lnTo>
                    <a:lnTo>
                      <a:pt x="6262" y="50972"/>
                    </a:lnTo>
                    <a:lnTo>
                      <a:pt x="7135" y="50374"/>
                    </a:lnTo>
                    <a:lnTo>
                      <a:pt x="7864" y="49476"/>
                    </a:lnTo>
                    <a:lnTo>
                      <a:pt x="8446" y="48977"/>
                    </a:lnTo>
                    <a:lnTo>
                      <a:pt x="9174" y="48379"/>
                    </a:lnTo>
                    <a:lnTo>
                      <a:pt x="10485" y="47880"/>
                    </a:lnTo>
                    <a:lnTo>
                      <a:pt x="10776" y="47880"/>
                    </a:lnTo>
                    <a:lnTo>
                      <a:pt x="10776" y="48279"/>
                    </a:lnTo>
                    <a:lnTo>
                      <a:pt x="10776" y="48279"/>
                    </a:lnTo>
                    <a:lnTo>
                      <a:pt x="10776" y="48379"/>
                    </a:lnTo>
                    <a:lnTo>
                      <a:pt x="9174" y="53665"/>
                    </a:lnTo>
                    <a:lnTo>
                      <a:pt x="11504" y="55461"/>
                    </a:lnTo>
                    <a:lnTo>
                      <a:pt x="11213" y="56558"/>
                    </a:lnTo>
                    <a:lnTo>
                      <a:pt x="9902" y="57256"/>
                    </a:lnTo>
                    <a:lnTo>
                      <a:pt x="8592" y="58154"/>
                    </a:lnTo>
                    <a:lnTo>
                      <a:pt x="7864" y="59551"/>
                    </a:lnTo>
                    <a:lnTo>
                      <a:pt x="7864" y="60648"/>
                    </a:lnTo>
                    <a:lnTo>
                      <a:pt x="9174" y="61745"/>
                    </a:lnTo>
                    <a:lnTo>
                      <a:pt x="10776" y="62842"/>
                    </a:lnTo>
                    <a:lnTo>
                      <a:pt x="12815" y="63940"/>
                    </a:lnTo>
                    <a:lnTo>
                      <a:pt x="14708" y="64438"/>
                    </a:lnTo>
                    <a:lnTo>
                      <a:pt x="16601" y="64438"/>
                    </a:lnTo>
                    <a:lnTo>
                      <a:pt x="18058" y="64239"/>
                    </a:lnTo>
                    <a:lnTo>
                      <a:pt x="19223" y="63940"/>
                    </a:lnTo>
                    <a:lnTo>
                      <a:pt x="20533" y="63341"/>
                    </a:lnTo>
                    <a:lnTo>
                      <a:pt x="21553" y="63341"/>
                    </a:lnTo>
                    <a:lnTo>
                      <a:pt x="22281" y="63740"/>
                    </a:lnTo>
                    <a:lnTo>
                      <a:pt x="23300" y="63940"/>
                    </a:lnTo>
                    <a:lnTo>
                      <a:pt x="24466" y="64239"/>
                    </a:lnTo>
                    <a:lnTo>
                      <a:pt x="26796" y="65037"/>
                    </a:lnTo>
                    <a:lnTo>
                      <a:pt x="28398" y="65935"/>
                    </a:lnTo>
                    <a:lnTo>
                      <a:pt x="30436" y="66832"/>
                    </a:lnTo>
                    <a:lnTo>
                      <a:pt x="32038" y="67531"/>
                    </a:lnTo>
                    <a:lnTo>
                      <a:pt x="32766" y="68927"/>
                    </a:lnTo>
                    <a:lnTo>
                      <a:pt x="33349" y="70423"/>
                    </a:lnTo>
                    <a:lnTo>
                      <a:pt x="33640" y="72019"/>
                    </a:lnTo>
                    <a:lnTo>
                      <a:pt x="34077" y="73615"/>
                    </a:lnTo>
                    <a:lnTo>
                      <a:pt x="36262" y="74214"/>
                    </a:lnTo>
                    <a:lnTo>
                      <a:pt x="38155" y="74713"/>
                    </a:lnTo>
                    <a:lnTo>
                      <a:pt x="40194" y="75610"/>
                    </a:lnTo>
                    <a:lnTo>
                      <a:pt x="41796" y="77007"/>
                    </a:lnTo>
                    <a:lnTo>
                      <a:pt x="43398" y="79800"/>
                    </a:lnTo>
                    <a:lnTo>
                      <a:pt x="44854" y="82793"/>
                    </a:lnTo>
                    <a:lnTo>
                      <a:pt x="46456" y="85885"/>
                    </a:lnTo>
                    <a:lnTo>
                      <a:pt x="48640" y="88379"/>
                    </a:lnTo>
                    <a:lnTo>
                      <a:pt x="50970" y="90174"/>
                    </a:lnTo>
                    <a:lnTo>
                      <a:pt x="53300" y="92169"/>
                    </a:lnTo>
                    <a:lnTo>
                      <a:pt x="55485" y="94164"/>
                    </a:lnTo>
                    <a:lnTo>
                      <a:pt x="57524" y="96359"/>
                    </a:lnTo>
                    <a:lnTo>
                      <a:pt x="57815" y="97755"/>
                    </a:lnTo>
                    <a:lnTo>
                      <a:pt x="57815" y="99052"/>
                    </a:lnTo>
                    <a:lnTo>
                      <a:pt x="56941" y="100448"/>
                    </a:lnTo>
                    <a:lnTo>
                      <a:pt x="55485" y="101546"/>
                    </a:lnTo>
                    <a:lnTo>
                      <a:pt x="53009" y="101945"/>
                    </a:lnTo>
                    <a:lnTo>
                      <a:pt x="50679" y="102443"/>
                    </a:lnTo>
                    <a:lnTo>
                      <a:pt x="48640" y="102942"/>
                    </a:lnTo>
                    <a:lnTo>
                      <a:pt x="46456" y="103541"/>
                    </a:lnTo>
                    <a:lnTo>
                      <a:pt x="44708" y="104039"/>
                    </a:lnTo>
                    <a:lnTo>
                      <a:pt x="42524" y="104937"/>
                    </a:lnTo>
                    <a:lnTo>
                      <a:pt x="40485" y="106034"/>
                    </a:lnTo>
                    <a:lnTo>
                      <a:pt x="38155" y="107132"/>
                    </a:lnTo>
                    <a:lnTo>
                      <a:pt x="36262" y="108029"/>
                    </a:lnTo>
                    <a:lnTo>
                      <a:pt x="33640" y="108728"/>
                    </a:lnTo>
                    <a:lnTo>
                      <a:pt x="31310" y="109127"/>
                    </a:lnTo>
                    <a:lnTo>
                      <a:pt x="28834" y="109625"/>
                    </a:lnTo>
                    <a:lnTo>
                      <a:pt x="26504" y="110224"/>
                    </a:lnTo>
                    <a:lnTo>
                      <a:pt x="23883" y="110723"/>
                    </a:lnTo>
                    <a:lnTo>
                      <a:pt x="21990" y="111620"/>
                    </a:lnTo>
                    <a:lnTo>
                      <a:pt x="20533" y="112917"/>
                    </a:lnTo>
                    <a:lnTo>
                      <a:pt x="18058" y="114314"/>
                    </a:lnTo>
                    <a:lnTo>
                      <a:pt x="15436" y="115710"/>
                    </a:lnTo>
                    <a:lnTo>
                      <a:pt x="12815" y="116807"/>
                    </a:lnTo>
                    <a:lnTo>
                      <a:pt x="9902" y="117705"/>
                    </a:lnTo>
                    <a:lnTo>
                      <a:pt x="12815" y="118304"/>
                    </a:lnTo>
                    <a:lnTo>
                      <a:pt x="15436" y="118503"/>
                    </a:lnTo>
                    <a:lnTo>
                      <a:pt x="18058" y="119002"/>
                    </a:lnTo>
                    <a:lnTo>
                      <a:pt x="20679" y="119401"/>
                    </a:lnTo>
                    <a:lnTo>
                      <a:pt x="23592" y="119501"/>
                    </a:lnTo>
                    <a:lnTo>
                      <a:pt x="26504" y="119501"/>
                    </a:lnTo>
                    <a:lnTo>
                      <a:pt x="29126" y="119900"/>
                    </a:lnTo>
                    <a:lnTo>
                      <a:pt x="32038" y="119900"/>
                    </a:lnTo>
                    <a:lnTo>
                      <a:pt x="36699" y="119900"/>
                    </a:lnTo>
                    <a:lnTo>
                      <a:pt x="41796" y="119501"/>
                    </a:lnTo>
                    <a:lnTo>
                      <a:pt x="46456" y="119002"/>
                    </a:lnTo>
                    <a:lnTo>
                      <a:pt x="51553" y="118304"/>
                    </a:lnTo>
                    <a:lnTo>
                      <a:pt x="56213" y="117406"/>
                    </a:lnTo>
                    <a:lnTo>
                      <a:pt x="60728" y="116508"/>
                    </a:lnTo>
                    <a:lnTo>
                      <a:pt x="65097" y="115211"/>
                    </a:lnTo>
                    <a:lnTo>
                      <a:pt x="69611" y="113815"/>
                    </a:lnTo>
                    <a:lnTo>
                      <a:pt x="73543" y="112319"/>
                    </a:lnTo>
                    <a:lnTo>
                      <a:pt x="78058" y="110723"/>
                    </a:lnTo>
                    <a:lnTo>
                      <a:pt x="81407" y="109127"/>
                    </a:lnTo>
                    <a:lnTo>
                      <a:pt x="85631" y="107132"/>
                    </a:lnTo>
                    <a:lnTo>
                      <a:pt x="89271" y="104937"/>
                    </a:lnTo>
                    <a:lnTo>
                      <a:pt x="92766" y="102643"/>
                    </a:lnTo>
                    <a:lnTo>
                      <a:pt x="96116" y="100448"/>
                    </a:lnTo>
                    <a:lnTo>
                      <a:pt x="99320" y="97955"/>
                    </a:lnTo>
                    <a:lnTo>
                      <a:pt x="96990" y="96359"/>
                    </a:lnTo>
                    <a:lnTo>
                      <a:pt x="94077" y="95261"/>
                    </a:lnTo>
                    <a:lnTo>
                      <a:pt x="91165" y="93765"/>
                    </a:lnTo>
                    <a:lnTo>
                      <a:pt x="88834" y="92668"/>
                    </a:lnTo>
                    <a:lnTo>
                      <a:pt x="85922" y="91970"/>
                    </a:lnTo>
                    <a:lnTo>
                      <a:pt x="83592" y="91471"/>
                    </a:lnTo>
                    <a:lnTo>
                      <a:pt x="81116" y="90174"/>
                    </a:lnTo>
                    <a:lnTo>
                      <a:pt x="79660" y="89077"/>
                    </a:lnTo>
                    <a:lnTo>
                      <a:pt x="79660" y="88977"/>
                    </a:lnTo>
                    <a:lnTo>
                      <a:pt x="79660" y="88578"/>
                    </a:lnTo>
                    <a:lnTo>
                      <a:pt x="79077" y="88578"/>
                    </a:lnTo>
                    <a:lnTo>
                      <a:pt x="79077" y="88379"/>
                    </a:lnTo>
                    <a:lnTo>
                      <a:pt x="79077" y="87182"/>
                    </a:lnTo>
                    <a:lnTo>
                      <a:pt x="79660" y="86084"/>
                    </a:lnTo>
                    <a:lnTo>
                      <a:pt x="79660" y="85286"/>
                    </a:lnTo>
                    <a:lnTo>
                      <a:pt x="79805" y="84289"/>
                    </a:lnTo>
                    <a:lnTo>
                      <a:pt x="81116" y="81695"/>
                    </a:lnTo>
                    <a:lnTo>
                      <a:pt x="82572" y="78902"/>
                    </a:lnTo>
                    <a:lnTo>
                      <a:pt x="84320" y="76708"/>
                    </a:lnTo>
                    <a:lnTo>
                      <a:pt x="87524" y="75112"/>
                    </a:lnTo>
                    <a:lnTo>
                      <a:pt x="89271" y="74713"/>
                    </a:lnTo>
                    <a:lnTo>
                      <a:pt x="90873" y="74214"/>
                    </a:lnTo>
                    <a:lnTo>
                      <a:pt x="91893" y="74014"/>
                    </a:lnTo>
                    <a:lnTo>
                      <a:pt x="93495" y="73615"/>
                    </a:lnTo>
                    <a:lnTo>
                      <a:pt x="95388" y="73615"/>
                    </a:lnTo>
                    <a:lnTo>
                      <a:pt x="96990" y="73416"/>
                    </a:lnTo>
                    <a:lnTo>
                      <a:pt x="98009" y="72718"/>
                    </a:lnTo>
                    <a:lnTo>
                      <a:pt x="99611" y="72518"/>
                    </a:lnTo>
                    <a:lnTo>
                      <a:pt x="101213" y="72518"/>
                    </a:lnTo>
                    <a:lnTo>
                      <a:pt x="102524" y="72019"/>
                    </a:lnTo>
                    <a:lnTo>
                      <a:pt x="104126" y="71620"/>
                    </a:lnTo>
                    <a:lnTo>
                      <a:pt x="105582" y="71122"/>
                    </a:lnTo>
                    <a:lnTo>
                      <a:pt x="107184" y="70922"/>
                    </a:lnTo>
                    <a:lnTo>
                      <a:pt x="109077" y="70523"/>
                    </a:lnTo>
                    <a:lnTo>
                      <a:pt x="110679" y="70523"/>
                    </a:lnTo>
                    <a:lnTo>
                      <a:pt x="112135" y="70922"/>
                    </a:lnTo>
                    <a:lnTo>
                      <a:pt x="113009" y="71521"/>
                    </a:lnTo>
                    <a:lnTo>
                      <a:pt x="114029" y="72019"/>
                    </a:lnTo>
                    <a:lnTo>
                      <a:pt x="115339" y="72718"/>
                    </a:lnTo>
                    <a:lnTo>
                      <a:pt x="116941" y="73416"/>
                    </a:lnTo>
                  </a:path>
                </a:pathLst>
              </a:custGeom>
              <a:solidFill>
                <a:schemeClr val="folHlink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0" name="Shape 30"/>
              <p:cNvSpPr/>
              <p:nvPr/>
            </p:nvSpPr>
            <p:spPr>
              <a:xfrm>
                <a:off x="841375" y="4498975"/>
                <a:ext cx="100011" cy="115886"/>
              </a:xfrm>
              <a:custGeom>
                <a:pathLst>
                  <a:path extrusionOk="0" h="120000" w="120000">
                    <a:moveTo>
                      <a:pt x="80000" y="106849"/>
                    </a:moveTo>
                    <a:lnTo>
                      <a:pt x="110476" y="118356"/>
                    </a:lnTo>
                    <a:lnTo>
                      <a:pt x="118095" y="118356"/>
                    </a:lnTo>
                    <a:lnTo>
                      <a:pt x="118095" y="110136"/>
                    </a:lnTo>
                    <a:lnTo>
                      <a:pt x="110476" y="106849"/>
                    </a:lnTo>
                    <a:lnTo>
                      <a:pt x="110476" y="101917"/>
                    </a:lnTo>
                    <a:lnTo>
                      <a:pt x="83809" y="92054"/>
                    </a:lnTo>
                    <a:lnTo>
                      <a:pt x="70476" y="73972"/>
                    </a:lnTo>
                    <a:lnTo>
                      <a:pt x="59047" y="55890"/>
                    </a:lnTo>
                    <a:lnTo>
                      <a:pt x="49523" y="32876"/>
                    </a:lnTo>
                    <a:lnTo>
                      <a:pt x="17142" y="0"/>
                    </a:lnTo>
                    <a:lnTo>
                      <a:pt x="11428" y="6575"/>
                    </a:lnTo>
                    <a:lnTo>
                      <a:pt x="3809" y="14794"/>
                    </a:lnTo>
                    <a:lnTo>
                      <a:pt x="0" y="18082"/>
                    </a:lnTo>
                    <a:lnTo>
                      <a:pt x="0" y="29589"/>
                    </a:lnTo>
                    <a:lnTo>
                      <a:pt x="0" y="32876"/>
                    </a:lnTo>
                    <a:lnTo>
                      <a:pt x="0" y="32876"/>
                    </a:lnTo>
                    <a:lnTo>
                      <a:pt x="0" y="32876"/>
                    </a:lnTo>
                    <a:lnTo>
                      <a:pt x="0" y="32876"/>
                    </a:lnTo>
                    <a:lnTo>
                      <a:pt x="17142" y="50958"/>
                    </a:lnTo>
                    <a:lnTo>
                      <a:pt x="38095" y="73972"/>
                    </a:lnTo>
                    <a:lnTo>
                      <a:pt x="59047" y="92054"/>
                    </a:lnTo>
                    <a:lnTo>
                      <a:pt x="80000" y="106849"/>
                    </a:lnTo>
                  </a:path>
                </a:pathLst>
              </a:custGeom>
              <a:solidFill>
                <a:schemeClr val="folHlink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31" name="Shape 3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Shape 50"/>
          <p:cNvGrpSpPr/>
          <p:nvPr/>
        </p:nvGrpSpPr>
        <p:grpSpPr>
          <a:xfrm>
            <a:off x="685800" y="117475"/>
            <a:ext cx="8456611" cy="6738937"/>
            <a:chOff x="685800" y="117475"/>
            <a:chExt cx="8456611" cy="6738937"/>
          </a:xfrm>
        </p:grpSpPr>
        <p:sp>
          <p:nvSpPr>
            <p:cNvPr id="51" name="Shape 51"/>
            <p:cNvSpPr txBox="1"/>
            <p:nvPr/>
          </p:nvSpPr>
          <p:spPr>
            <a:xfrm>
              <a:off x="685800" y="6629400"/>
              <a:ext cx="3505200" cy="22701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52" name="Shape 52"/>
            <p:cNvGrpSpPr/>
            <p:nvPr/>
          </p:nvGrpSpPr>
          <p:grpSpPr>
            <a:xfrm>
              <a:off x="4538662" y="6746875"/>
              <a:ext cx="4332286" cy="65086"/>
              <a:chOff x="4538662" y="6746875"/>
              <a:chExt cx="4332286" cy="65086"/>
            </a:xfrm>
          </p:grpSpPr>
          <p:sp>
            <p:nvSpPr>
              <p:cNvPr id="53" name="Shape 53"/>
              <p:cNvSpPr/>
              <p:nvPr/>
            </p:nvSpPr>
            <p:spPr>
              <a:xfrm>
                <a:off x="4538662" y="67468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4" name="Shape 54"/>
              <p:cNvSpPr/>
              <p:nvPr/>
            </p:nvSpPr>
            <p:spPr>
              <a:xfrm>
                <a:off x="5148262" y="67468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5" name="Shape 55"/>
              <p:cNvSpPr/>
              <p:nvPr/>
            </p:nvSpPr>
            <p:spPr>
              <a:xfrm>
                <a:off x="5757862" y="6746875"/>
                <a:ext cx="65086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6" name="Shape 56"/>
              <p:cNvSpPr/>
              <p:nvPr/>
            </p:nvSpPr>
            <p:spPr>
              <a:xfrm>
                <a:off x="6367462" y="6746875"/>
                <a:ext cx="65086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7" name="Shape 57"/>
              <p:cNvSpPr/>
              <p:nvPr/>
            </p:nvSpPr>
            <p:spPr>
              <a:xfrm>
                <a:off x="6977061" y="67468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8" name="Shape 58"/>
              <p:cNvSpPr/>
              <p:nvPr/>
            </p:nvSpPr>
            <p:spPr>
              <a:xfrm>
                <a:off x="7586661" y="67468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9" name="Shape 59"/>
              <p:cNvSpPr/>
              <p:nvPr/>
            </p:nvSpPr>
            <p:spPr>
              <a:xfrm>
                <a:off x="8196261" y="6746875"/>
                <a:ext cx="66674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60" name="Shape 60"/>
              <p:cNvSpPr/>
              <p:nvPr/>
            </p:nvSpPr>
            <p:spPr>
              <a:xfrm>
                <a:off x="8805861" y="6746875"/>
                <a:ext cx="65086" cy="65086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61" name="Shape 61"/>
            <p:cNvSpPr txBox="1"/>
            <p:nvPr/>
          </p:nvSpPr>
          <p:spPr>
            <a:xfrm>
              <a:off x="762000" y="762000"/>
              <a:ext cx="8380411" cy="76200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" name="Shape 62"/>
            <p:cNvSpPr/>
            <p:nvPr/>
          </p:nvSpPr>
          <p:spPr>
            <a:xfrm>
              <a:off x="804862" y="117475"/>
              <a:ext cx="66674" cy="66674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" name="Shape 63"/>
            <p:cNvSpPr/>
            <p:nvPr/>
          </p:nvSpPr>
          <p:spPr>
            <a:xfrm>
              <a:off x="804862" y="347662"/>
              <a:ext cx="66674" cy="65086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4" name="Shape 64"/>
            <p:cNvSpPr/>
            <p:nvPr/>
          </p:nvSpPr>
          <p:spPr>
            <a:xfrm>
              <a:off x="804862" y="574675"/>
              <a:ext cx="66674" cy="65086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65" name="Shape 6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ctrTitle"/>
          </p:nvPr>
        </p:nvSpPr>
        <p:spPr>
          <a:xfrm>
            <a:off x="7620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Repatriation Program</a:t>
            </a:r>
          </a:p>
        </p:txBody>
      </p:sp>
      <p:sp>
        <p:nvSpPr>
          <p:cNvPr id="47" name="Shape 47"/>
          <p:cNvSpPr txBox="1"/>
          <p:nvPr>
            <p:ph idx="1" type="subTitle"/>
          </p:nvPr>
        </p:nvSpPr>
        <p:spPr>
          <a:xfrm>
            <a:off x="1981200" y="1676400"/>
            <a:ext cx="6400799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rIns="92075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1930-1940</a:t>
            </a:r>
          </a:p>
        </p:txBody>
      </p:sp>
      <p:pic>
        <p:nvPicPr>
          <p:cNvPr id="48" name="Shape 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4600" y="3352800"/>
            <a:ext cx="4190999" cy="3143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Repatriation, 1930s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rIns="92075" tIns="46025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emergency measure that resulted in the location and deportation of about 1 million Mexicans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 half of the deportees were American-born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Only ethnic group in the U.S. to face mass deportations due to the Great Depression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Deportations occurred from throughout the Southwest and as far as Chicago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Mexico reluctant, but cooperated with the U.S. government.</a:t>
            </a: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</a:pPr>
            <a:r>
              <a:t/>
            </a:r>
            <a:endParaRPr b="0" baseline="0" i="0" sz="2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 Repatriation by Years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rIns="92075" tIns="460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1929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1930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1931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1932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1933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1934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1935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1936</a:t>
            </a: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</a:pPr>
            <a:r>
              <a:t/>
            </a:r>
            <a:endParaRPr b="0" baseline="0" i="0" sz="2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Shape 145"/>
          <p:cNvSpPr txBox="1"/>
          <p:nvPr>
            <p:ph idx="2" type="body"/>
          </p:nvPr>
        </p:nvSpPr>
        <p:spPr>
          <a:xfrm>
            <a:off x="46482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rIns="92075" tIns="460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79, 419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70, 127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138, 519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77,453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33,574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23,943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15, 368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11, 599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Rationales for Deportation</a:t>
            </a:r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1981200"/>
            <a:ext cx="7772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rIns="92075" tIns="46025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A. High unemployment due to Depression, 	Mexican presence was viewed as exacerbating  	unemployment.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B. Cost of relief/welfare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C. Illegal status of the Mexican immigrants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D. Cost-saving mechanism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E. Mexican immigrants-caused the failure 	of the U. S. economy--Pres. Hoover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F. Racial undesirability of the Mexican immigrant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G. “Mexican problem”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Economic Argument</a:t>
            </a:r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rIns="92075" tIns="460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Repatriation was viewed as a cost-saving mechanism for the United States taxpayers and the relief system. 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train load from L.A. county- $77,249.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Relief during the duration of the Depression- $347,468.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Accrued savings: $270, 219.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Mexican government’s responses</a:t>
            </a:r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rIns="92075" tIns="460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A. Guaranteed paid transportation from 		border to home state.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B. Land and other benefits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C. Settlement colonies arranged, southern 	Mexico.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D. Duty-free entrance to Mexico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E. Lazaro Cardenas (1934-1940), land 			distributions.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ontemporary">
  <a:themeElements>
    <a:clrScheme name="Contemporary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9999"/>
      </a:accent1>
      <a:accent2>
        <a:srgbClr val="FF9933"/>
      </a:accent2>
      <a:accent3>
        <a:srgbClr val="AAB8E2"/>
      </a:accent3>
      <a:accent4>
        <a:srgbClr val="DADADA"/>
      </a:accent4>
      <a:accent5>
        <a:srgbClr val="AACACA"/>
      </a:accent5>
      <a:accent6>
        <a:srgbClr val="E78A2D"/>
      </a:accent6>
      <a:hlink>
        <a:srgbClr val="330099"/>
      </a:hlink>
      <a:folHlink>
        <a:srgbClr val="CBCB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Contemporary">
  <a:themeElements>
    <a:clrScheme name="Contemporary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9999"/>
      </a:accent1>
      <a:accent2>
        <a:srgbClr val="FF9933"/>
      </a:accent2>
      <a:accent3>
        <a:srgbClr val="AAB8E2"/>
      </a:accent3>
      <a:accent4>
        <a:srgbClr val="DADADA"/>
      </a:accent4>
      <a:accent5>
        <a:srgbClr val="AACACA"/>
      </a:accent5>
      <a:accent6>
        <a:srgbClr val="E78A2D"/>
      </a:accent6>
      <a:hlink>
        <a:srgbClr val="330099"/>
      </a:hlink>
      <a:folHlink>
        <a:srgbClr val="CBCB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